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1"/>
  </p:notesMasterIdLst>
  <p:handoutMasterIdLst>
    <p:handoutMasterId r:id="rId22"/>
  </p:handoutMasterIdLst>
  <p:sldIdLst>
    <p:sldId id="296" r:id="rId5"/>
    <p:sldId id="331" r:id="rId6"/>
    <p:sldId id="295" r:id="rId7"/>
    <p:sldId id="299" r:id="rId8"/>
    <p:sldId id="314" r:id="rId9"/>
    <p:sldId id="322" r:id="rId10"/>
    <p:sldId id="323" r:id="rId11"/>
    <p:sldId id="328" r:id="rId12"/>
    <p:sldId id="326" r:id="rId13"/>
    <p:sldId id="313" r:id="rId14"/>
    <p:sldId id="321" r:id="rId15"/>
    <p:sldId id="327" r:id="rId16"/>
    <p:sldId id="325" r:id="rId17"/>
    <p:sldId id="329" r:id="rId18"/>
    <p:sldId id="330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78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75F55-E128-4C27-9B1A-EB6FCA6B52C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B16BED-4DC0-4644-9C43-082F28B2FF72}">
      <dgm:prSet/>
      <dgm:spPr/>
      <dgm:t>
        <a:bodyPr/>
        <a:lstStyle/>
        <a:p>
          <a:r>
            <a:rPr lang="en-US" dirty="0"/>
            <a:t>HOME PAGE</a:t>
          </a:r>
        </a:p>
      </dgm:t>
    </dgm:pt>
    <dgm:pt modelId="{FF62B16E-E225-417B-A3E6-A0A88B3808E4}" type="parTrans" cxnId="{7233FE6A-D8A8-489B-8CF3-CAF92D3268FA}">
      <dgm:prSet/>
      <dgm:spPr/>
      <dgm:t>
        <a:bodyPr/>
        <a:lstStyle/>
        <a:p>
          <a:endParaRPr lang="en-US"/>
        </a:p>
      </dgm:t>
    </dgm:pt>
    <dgm:pt modelId="{8DAD7837-0860-4401-A773-38C103FCBC09}" type="sibTrans" cxnId="{7233FE6A-D8A8-489B-8CF3-CAF92D3268FA}">
      <dgm:prSet/>
      <dgm:spPr/>
      <dgm:t>
        <a:bodyPr/>
        <a:lstStyle/>
        <a:p>
          <a:endParaRPr lang="en-US"/>
        </a:p>
      </dgm:t>
    </dgm:pt>
    <dgm:pt modelId="{0CC0D3BC-B3BB-4EE5-A131-97FC4F5013A8}">
      <dgm:prSet/>
      <dgm:spPr/>
      <dgm:t>
        <a:bodyPr/>
        <a:lstStyle/>
        <a:p>
          <a:r>
            <a:rPr lang="en-US" dirty="0"/>
            <a:t>MENU PAGE</a:t>
          </a:r>
        </a:p>
      </dgm:t>
    </dgm:pt>
    <dgm:pt modelId="{CB124DB1-944B-4B69-A980-8855407C94DA}" type="parTrans" cxnId="{691E4C64-67CB-4D56-B02E-6947ADD7D0E7}">
      <dgm:prSet/>
      <dgm:spPr/>
      <dgm:t>
        <a:bodyPr/>
        <a:lstStyle/>
        <a:p>
          <a:endParaRPr lang="en-US"/>
        </a:p>
      </dgm:t>
    </dgm:pt>
    <dgm:pt modelId="{92137400-C09A-4105-88BF-ED35A2421E6D}" type="sibTrans" cxnId="{691E4C64-67CB-4D56-B02E-6947ADD7D0E7}">
      <dgm:prSet/>
      <dgm:spPr/>
      <dgm:t>
        <a:bodyPr/>
        <a:lstStyle/>
        <a:p>
          <a:endParaRPr lang="en-US"/>
        </a:p>
      </dgm:t>
    </dgm:pt>
    <dgm:pt modelId="{E8B98D15-52D4-4320-A1F4-FA137E50A62E}">
      <dgm:prSet/>
      <dgm:spPr/>
      <dgm:t>
        <a:bodyPr/>
        <a:lstStyle/>
        <a:p>
          <a:r>
            <a:rPr lang="en-US" dirty="0"/>
            <a:t>CART PAGE</a:t>
          </a:r>
        </a:p>
      </dgm:t>
    </dgm:pt>
    <dgm:pt modelId="{C5B9CB59-A1D4-4B08-84D2-88BF12B882BC}" type="parTrans" cxnId="{A2D2007E-1307-4059-A1DE-3F7D03519E2A}">
      <dgm:prSet/>
      <dgm:spPr/>
      <dgm:t>
        <a:bodyPr/>
        <a:lstStyle/>
        <a:p>
          <a:endParaRPr lang="en-US"/>
        </a:p>
      </dgm:t>
    </dgm:pt>
    <dgm:pt modelId="{155417EC-E8CA-44B8-876F-FD4991C2A8A0}" type="sibTrans" cxnId="{A2D2007E-1307-4059-A1DE-3F7D03519E2A}">
      <dgm:prSet/>
      <dgm:spPr/>
      <dgm:t>
        <a:bodyPr/>
        <a:lstStyle/>
        <a:p>
          <a:endParaRPr lang="en-US"/>
        </a:p>
      </dgm:t>
    </dgm:pt>
    <dgm:pt modelId="{200C7933-DA11-4022-9E6F-6660F7AE775E}">
      <dgm:prSet/>
      <dgm:spPr/>
      <dgm:t>
        <a:bodyPr/>
        <a:lstStyle/>
        <a:p>
          <a:r>
            <a:rPr lang="en-US" dirty="0"/>
            <a:t>CONTACT</a:t>
          </a:r>
        </a:p>
      </dgm:t>
    </dgm:pt>
    <dgm:pt modelId="{450C9B50-F8FE-4AB5-BC76-687890F21C9A}" type="parTrans" cxnId="{51FC7AB2-92B6-4038-90D6-9E557276E6BE}">
      <dgm:prSet/>
      <dgm:spPr/>
      <dgm:t>
        <a:bodyPr/>
        <a:lstStyle/>
        <a:p>
          <a:endParaRPr lang="en-US"/>
        </a:p>
      </dgm:t>
    </dgm:pt>
    <dgm:pt modelId="{A2D57846-93B6-40BE-B9FB-DC40A49DFF39}" type="sibTrans" cxnId="{51FC7AB2-92B6-4038-90D6-9E557276E6BE}">
      <dgm:prSet/>
      <dgm:spPr/>
      <dgm:t>
        <a:bodyPr/>
        <a:lstStyle/>
        <a:p>
          <a:endParaRPr lang="en-US"/>
        </a:p>
      </dgm:t>
    </dgm:pt>
    <dgm:pt modelId="{093DF9F6-CE76-4304-9436-0E639FD2FD44}">
      <dgm:prSet/>
      <dgm:spPr/>
      <dgm:t>
        <a:bodyPr/>
        <a:lstStyle/>
        <a:p>
          <a:r>
            <a:rPr lang="en-US" dirty="0"/>
            <a:t>LOGIN PAGE</a:t>
          </a:r>
        </a:p>
      </dgm:t>
    </dgm:pt>
    <dgm:pt modelId="{8FBEEE4F-9026-407E-90A0-3D8CE4846777}" type="parTrans" cxnId="{EC2B3CE8-36DA-4345-A576-E5D4B997884F}">
      <dgm:prSet/>
      <dgm:spPr/>
      <dgm:t>
        <a:bodyPr/>
        <a:lstStyle/>
        <a:p>
          <a:endParaRPr lang="en-US"/>
        </a:p>
      </dgm:t>
    </dgm:pt>
    <dgm:pt modelId="{6C67AC63-4944-42B9-804B-A50B22A1991C}" type="sibTrans" cxnId="{EC2B3CE8-36DA-4345-A576-E5D4B997884F}">
      <dgm:prSet/>
      <dgm:spPr/>
      <dgm:t>
        <a:bodyPr/>
        <a:lstStyle/>
        <a:p>
          <a:endParaRPr lang="en-US"/>
        </a:p>
      </dgm:t>
    </dgm:pt>
    <dgm:pt modelId="{3E69AB83-02B0-4CCE-8E49-D4CE5898EA0F}">
      <dgm:prSet/>
      <dgm:spPr/>
      <dgm:t>
        <a:bodyPr/>
        <a:lstStyle/>
        <a:p>
          <a:r>
            <a:rPr lang="en-US" dirty="0"/>
            <a:t>ABOUT US PAGE</a:t>
          </a:r>
        </a:p>
      </dgm:t>
    </dgm:pt>
    <dgm:pt modelId="{8898AF2A-2E18-4BFB-B2ED-A7304F75720B}" type="parTrans" cxnId="{AB8E8D05-5031-480C-AD9E-A2DA5F2C9217}">
      <dgm:prSet/>
      <dgm:spPr/>
      <dgm:t>
        <a:bodyPr/>
        <a:lstStyle/>
        <a:p>
          <a:endParaRPr lang="en-IN"/>
        </a:p>
      </dgm:t>
    </dgm:pt>
    <dgm:pt modelId="{2F9CC8D0-4FCA-49A2-BD6D-CD5031954BE4}" type="sibTrans" cxnId="{AB8E8D05-5031-480C-AD9E-A2DA5F2C9217}">
      <dgm:prSet/>
      <dgm:spPr/>
      <dgm:t>
        <a:bodyPr/>
        <a:lstStyle/>
        <a:p>
          <a:endParaRPr lang="en-IN"/>
        </a:p>
      </dgm:t>
    </dgm:pt>
    <dgm:pt modelId="{7CE7AADB-28DE-49A7-8559-1629A3777319}" type="pres">
      <dgm:prSet presAssocID="{13175F55-E128-4C27-9B1A-EB6FCA6B52CB}" presName="vert0" presStyleCnt="0">
        <dgm:presLayoutVars>
          <dgm:dir/>
          <dgm:animOne val="branch"/>
          <dgm:animLvl val="lvl"/>
        </dgm:presLayoutVars>
      </dgm:prSet>
      <dgm:spPr/>
    </dgm:pt>
    <dgm:pt modelId="{B263AF90-3BB7-489D-88FA-210881B30CC1}" type="pres">
      <dgm:prSet presAssocID="{EDB16BED-4DC0-4644-9C43-082F28B2FF72}" presName="thickLine" presStyleLbl="alignNode1" presStyleIdx="0" presStyleCnt="6"/>
      <dgm:spPr/>
    </dgm:pt>
    <dgm:pt modelId="{0B50FE9D-5A65-4B72-BF4D-68664715A555}" type="pres">
      <dgm:prSet presAssocID="{EDB16BED-4DC0-4644-9C43-082F28B2FF72}" presName="horz1" presStyleCnt="0"/>
      <dgm:spPr/>
    </dgm:pt>
    <dgm:pt modelId="{FF3875DF-4BAC-40DB-A6F0-6A5F7E7A9744}" type="pres">
      <dgm:prSet presAssocID="{EDB16BED-4DC0-4644-9C43-082F28B2FF72}" presName="tx1" presStyleLbl="revTx" presStyleIdx="0" presStyleCnt="6"/>
      <dgm:spPr/>
    </dgm:pt>
    <dgm:pt modelId="{88A7F063-9E0E-46F4-90CD-36C48FC2110C}" type="pres">
      <dgm:prSet presAssocID="{EDB16BED-4DC0-4644-9C43-082F28B2FF72}" presName="vert1" presStyleCnt="0"/>
      <dgm:spPr/>
    </dgm:pt>
    <dgm:pt modelId="{55D04B5B-7FA2-4BDD-85C3-E67AB6E42A8A}" type="pres">
      <dgm:prSet presAssocID="{0CC0D3BC-B3BB-4EE5-A131-97FC4F5013A8}" presName="thickLine" presStyleLbl="alignNode1" presStyleIdx="1" presStyleCnt="6"/>
      <dgm:spPr/>
    </dgm:pt>
    <dgm:pt modelId="{88B6754F-C575-48A9-AC65-26F4054EDDB2}" type="pres">
      <dgm:prSet presAssocID="{0CC0D3BC-B3BB-4EE5-A131-97FC4F5013A8}" presName="horz1" presStyleCnt="0"/>
      <dgm:spPr/>
    </dgm:pt>
    <dgm:pt modelId="{22EB00E1-C8D8-4062-8866-2F760C8E7474}" type="pres">
      <dgm:prSet presAssocID="{0CC0D3BC-B3BB-4EE5-A131-97FC4F5013A8}" presName="tx1" presStyleLbl="revTx" presStyleIdx="1" presStyleCnt="6"/>
      <dgm:spPr/>
    </dgm:pt>
    <dgm:pt modelId="{A6458BBA-B6DC-429C-A74E-A0C956BA2F4F}" type="pres">
      <dgm:prSet presAssocID="{0CC0D3BC-B3BB-4EE5-A131-97FC4F5013A8}" presName="vert1" presStyleCnt="0"/>
      <dgm:spPr/>
    </dgm:pt>
    <dgm:pt modelId="{DDD14270-5824-40B0-9C51-0D6EF804677F}" type="pres">
      <dgm:prSet presAssocID="{E8B98D15-52D4-4320-A1F4-FA137E50A62E}" presName="thickLine" presStyleLbl="alignNode1" presStyleIdx="2" presStyleCnt="6"/>
      <dgm:spPr/>
    </dgm:pt>
    <dgm:pt modelId="{93F4A849-DE21-4ED7-9964-5312CDE9E236}" type="pres">
      <dgm:prSet presAssocID="{E8B98D15-52D4-4320-A1F4-FA137E50A62E}" presName="horz1" presStyleCnt="0"/>
      <dgm:spPr/>
    </dgm:pt>
    <dgm:pt modelId="{71832B1A-FD49-4711-8E24-4A37A1A77249}" type="pres">
      <dgm:prSet presAssocID="{E8B98D15-52D4-4320-A1F4-FA137E50A62E}" presName="tx1" presStyleLbl="revTx" presStyleIdx="2" presStyleCnt="6"/>
      <dgm:spPr/>
    </dgm:pt>
    <dgm:pt modelId="{3CD094A6-896F-4438-8965-474200701F98}" type="pres">
      <dgm:prSet presAssocID="{E8B98D15-52D4-4320-A1F4-FA137E50A62E}" presName="vert1" presStyleCnt="0"/>
      <dgm:spPr/>
    </dgm:pt>
    <dgm:pt modelId="{B2559442-7A96-47D1-8C9E-C80F24921FBE}" type="pres">
      <dgm:prSet presAssocID="{200C7933-DA11-4022-9E6F-6660F7AE775E}" presName="thickLine" presStyleLbl="alignNode1" presStyleIdx="3" presStyleCnt="6"/>
      <dgm:spPr/>
    </dgm:pt>
    <dgm:pt modelId="{977FDFAF-514B-4DE9-A3AB-03D74BFA9786}" type="pres">
      <dgm:prSet presAssocID="{200C7933-DA11-4022-9E6F-6660F7AE775E}" presName="horz1" presStyleCnt="0"/>
      <dgm:spPr/>
    </dgm:pt>
    <dgm:pt modelId="{6464C2E9-409E-4E80-9986-EF09AE794531}" type="pres">
      <dgm:prSet presAssocID="{200C7933-DA11-4022-9E6F-6660F7AE775E}" presName="tx1" presStyleLbl="revTx" presStyleIdx="3" presStyleCnt="6"/>
      <dgm:spPr/>
    </dgm:pt>
    <dgm:pt modelId="{F40814DD-D56E-41D7-8DF5-94D90A7ED8C0}" type="pres">
      <dgm:prSet presAssocID="{200C7933-DA11-4022-9E6F-6660F7AE775E}" presName="vert1" presStyleCnt="0"/>
      <dgm:spPr/>
    </dgm:pt>
    <dgm:pt modelId="{5972899D-17CE-4CD1-B449-8A896BF188CE}" type="pres">
      <dgm:prSet presAssocID="{093DF9F6-CE76-4304-9436-0E639FD2FD44}" presName="thickLine" presStyleLbl="alignNode1" presStyleIdx="4" presStyleCnt="6"/>
      <dgm:spPr/>
    </dgm:pt>
    <dgm:pt modelId="{B5BF1051-700B-4489-8C7B-7F0894936FB0}" type="pres">
      <dgm:prSet presAssocID="{093DF9F6-CE76-4304-9436-0E639FD2FD44}" presName="horz1" presStyleCnt="0"/>
      <dgm:spPr/>
    </dgm:pt>
    <dgm:pt modelId="{79911E13-3598-445D-8FA3-EA72050E8412}" type="pres">
      <dgm:prSet presAssocID="{093DF9F6-CE76-4304-9436-0E639FD2FD44}" presName="tx1" presStyleLbl="revTx" presStyleIdx="4" presStyleCnt="6"/>
      <dgm:spPr/>
    </dgm:pt>
    <dgm:pt modelId="{F741E562-2181-4840-A50E-C56DB09E60F5}" type="pres">
      <dgm:prSet presAssocID="{093DF9F6-CE76-4304-9436-0E639FD2FD44}" presName="vert1" presStyleCnt="0"/>
      <dgm:spPr/>
    </dgm:pt>
    <dgm:pt modelId="{CF63231F-1805-428F-ABC5-1AE304CF4BA6}" type="pres">
      <dgm:prSet presAssocID="{3E69AB83-02B0-4CCE-8E49-D4CE5898EA0F}" presName="thickLine" presStyleLbl="alignNode1" presStyleIdx="5" presStyleCnt="6"/>
      <dgm:spPr/>
    </dgm:pt>
    <dgm:pt modelId="{340F5E60-A899-4059-AA41-2B5C7456A944}" type="pres">
      <dgm:prSet presAssocID="{3E69AB83-02B0-4CCE-8E49-D4CE5898EA0F}" presName="horz1" presStyleCnt="0"/>
      <dgm:spPr/>
    </dgm:pt>
    <dgm:pt modelId="{7D0C2607-A05D-4DA9-9147-E00059976003}" type="pres">
      <dgm:prSet presAssocID="{3E69AB83-02B0-4CCE-8E49-D4CE5898EA0F}" presName="tx1" presStyleLbl="revTx" presStyleIdx="5" presStyleCnt="6"/>
      <dgm:spPr/>
    </dgm:pt>
    <dgm:pt modelId="{04EF4BA8-D91C-4E3A-AC9C-53BB239CF794}" type="pres">
      <dgm:prSet presAssocID="{3E69AB83-02B0-4CCE-8E49-D4CE5898EA0F}" presName="vert1" presStyleCnt="0"/>
      <dgm:spPr/>
    </dgm:pt>
  </dgm:ptLst>
  <dgm:cxnLst>
    <dgm:cxn modelId="{302B4804-2350-46EA-914D-E78E8DD7AC3A}" type="presOf" srcId="{13175F55-E128-4C27-9B1A-EB6FCA6B52CB}" destId="{7CE7AADB-28DE-49A7-8559-1629A3777319}" srcOrd="0" destOrd="0" presId="urn:microsoft.com/office/officeart/2008/layout/LinedList"/>
    <dgm:cxn modelId="{AB8E8D05-5031-480C-AD9E-A2DA5F2C9217}" srcId="{13175F55-E128-4C27-9B1A-EB6FCA6B52CB}" destId="{3E69AB83-02B0-4CCE-8E49-D4CE5898EA0F}" srcOrd="5" destOrd="0" parTransId="{8898AF2A-2E18-4BFB-B2ED-A7304F75720B}" sibTransId="{2F9CC8D0-4FCA-49A2-BD6D-CD5031954BE4}"/>
    <dgm:cxn modelId="{39072306-F126-46C9-AF1A-62345BA3745F}" type="presOf" srcId="{093DF9F6-CE76-4304-9436-0E639FD2FD44}" destId="{79911E13-3598-445D-8FA3-EA72050E8412}" srcOrd="0" destOrd="0" presId="urn:microsoft.com/office/officeart/2008/layout/LinedList"/>
    <dgm:cxn modelId="{691E4C64-67CB-4D56-B02E-6947ADD7D0E7}" srcId="{13175F55-E128-4C27-9B1A-EB6FCA6B52CB}" destId="{0CC0D3BC-B3BB-4EE5-A131-97FC4F5013A8}" srcOrd="1" destOrd="0" parTransId="{CB124DB1-944B-4B69-A980-8855407C94DA}" sibTransId="{92137400-C09A-4105-88BF-ED35A2421E6D}"/>
    <dgm:cxn modelId="{24D29669-547C-4A27-8F2B-6303E9536E9A}" type="presOf" srcId="{E8B98D15-52D4-4320-A1F4-FA137E50A62E}" destId="{71832B1A-FD49-4711-8E24-4A37A1A77249}" srcOrd="0" destOrd="0" presId="urn:microsoft.com/office/officeart/2008/layout/LinedList"/>
    <dgm:cxn modelId="{7233FE6A-D8A8-489B-8CF3-CAF92D3268FA}" srcId="{13175F55-E128-4C27-9B1A-EB6FCA6B52CB}" destId="{EDB16BED-4DC0-4644-9C43-082F28B2FF72}" srcOrd="0" destOrd="0" parTransId="{FF62B16E-E225-417B-A3E6-A0A88B3808E4}" sibTransId="{8DAD7837-0860-4401-A773-38C103FCBC09}"/>
    <dgm:cxn modelId="{A2D2007E-1307-4059-A1DE-3F7D03519E2A}" srcId="{13175F55-E128-4C27-9B1A-EB6FCA6B52CB}" destId="{E8B98D15-52D4-4320-A1F4-FA137E50A62E}" srcOrd="2" destOrd="0" parTransId="{C5B9CB59-A1D4-4B08-84D2-88BF12B882BC}" sibTransId="{155417EC-E8CA-44B8-876F-FD4991C2A8A0}"/>
    <dgm:cxn modelId="{51FC7AB2-92B6-4038-90D6-9E557276E6BE}" srcId="{13175F55-E128-4C27-9B1A-EB6FCA6B52CB}" destId="{200C7933-DA11-4022-9E6F-6660F7AE775E}" srcOrd="3" destOrd="0" parTransId="{450C9B50-F8FE-4AB5-BC76-687890F21C9A}" sibTransId="{A2D57846-93B6-40BE-B9FB-DC40A49DFF39}"/>
    <dgm:cxn modelId="{BB4F6DB6-FDC0-4EC7-9D39-EC7F64B07F91}" type="presOf" srcId="{200C7933-DA11-4022-9E6F-6660F7AE775E}" destId="{6464C2E9-409E-4E80-9986-EF09AE794531}" srcOrd="0" destOrd="0" presId="urn:microsoft.com/office/officeart/2008/layout/LinedList"/>
    <dgm:cxn modelId="{3A4FAFB6-31E8-4E31-83A6-1D799AB21D8C}" type="presOf" srcId="{0CC0D3BC-B3BB-4EE5-A131-97FC4F5013A8}" destId="{22EB00E1-C8D8-4062-8866-2F760C8E7474}" srcOrd="0" destOrd="0" presId="urn:microsoft.com/office/officeart/2008/layout/LinedList"/>
    <dgm:cxn modelId="{DE901DC0-2F06-40E1-96D9-B11ACC7C240E}" type="presOf" srcId="{3E69AB83-02B0-4CCE-8E49-D4CE5898EA0F}" destId="{7D0C2607-A05D-4DA9-9147-E00059976003}" srcOrd="0" destOrd="0" presId="urn:microsoft.com/office/officeart/2008/layout/LinedList"/>
    <dgm:cxn modelId="{40825EDB-F789-4629-B252-C6DA1A05BBB7}" type="presOf" srcId="{EDB16BED-4DC0-4644-9C43-082F28B2FF72}" destId="{FF3875DF-4BAC-40DB-A6F0-6A5F7E7A9744}" srcOrd="0" destOrd="0" presId="urn:microsoft.com/office/officeart/2008/layout/LinedList"/>
    <dgm:cxn modelId="{EC2B3CE8-36DA-4345-A576-E5D4B997884F}" srcId="{13175F55-E128-4C27-9B1A-EB6FCA6B52CB}" destId="{093DF9F6-CE76-4304-9436-0E639FD2FD44}" srcOrd="4" destOrd="0" parTransId="{8FBEEE4F-9026-407E-90A0-3D8CE4846777}" sibTransId="{6C67AC63-4944-42B9-804B-A50B22A1991C}"/>
    <dgm:cxn modelId="{5EC83190-F8B4-45DA-B536-D44771CF6689}" type="presParOf" srcId="{7CE7AADB-28DE-49A7-8559-1629A3777319}" destId="{B263AF90-3BB7-489D-88FA-210881B30CC1}" srcOrd="0" destOrd="0" presId="urn:microsoft.com/office/officeart/2008/layout/LinedList"/>
    <dgm:cxn modelId="{3BED9569-9BA8-4FD0-9C32-B4B042D66A4F}" type="presParOf" srcId="{7CE7AADB-28DE-49A7-8559-1629A3777319}" destId="{0B50FE9D-5A65-4B72-BF4D-68664715A555}" srcOrd="1" destOrd="0" presId="urn:microsoft.com/office/officeart/2008/layout/LinedList"/>
    <dgm:cxn modelId="{AD5640D2-A098-43C9-95F6-47369D073D32}" type="presParOf" srcId="{0B50FE9D-5A65-4B72-BF4D-68664715A555}" destId="{FF3875DF-4BAC-40DB-A6F0-6A5F7E7A9744}" srcOrd="0" destOrd="0" presId="urn:microsoft.com/office/officeart/2008/layout/LinedList"/>
    <dgm:cxn modelId="{5F80CB29-580C-4E43-913E-5B26429E96B5}" type="presParOf" srcId="{0B50FE9D-5A65-4B72-BF4D-68664715A555}" destId="{88A7F063-9E0E-46F4-90CD-36C48FC2110C}" srcOrd="1" destOrd="0" presId="urn:microsoft.com/office/officeart/2008/layout/LinedList"/>
    <dgm:cxn modelId="{5FA1C22A-B5CC-4D79-837F-8AC9BA0A2BD8}" type="presParOf" srcId="{7CE7AADB-28DE-49A7-8559-1629A3777319}" destId="{55D04B5B-7FA2-4BDD-85C3-E67AB6E42A8A}" srcOrd="2" destOrd="0" presId="urn:microsoft.com/office/officeart/2008/layout/LinedList"/>
    <dgm:cxn modelId="{92583754-CB2B-48E7-8162-43BE052B5F80}" type="presParOf" srcId="{7CE7AADB-28DE-49A7-8559-1629A3777319}" destId="{88B6754F-C575-48A9-AC65-26F4054EDDB2}" srcOrd="3" destOrd="0" presId="urn:microsoft.com/office/officeart/2008/layout/LinedList"/>
    <dgm:cxn modelId="{A395128F-A0B2-4E19-ACE5-2126E23F158D}" type="presParOf" srcId="{88B6754F-C575-48A9-AC65-26F4054EDDB2}" destId="{22EB00E1-C8D8-4062-8866-2F760C8E7474}" srcOrd="0" destOrd="0" presId="urn:microsoft.com/office/officeart/2008/layout/LinedList"/>
    <dgm:cxn modelId="{12EFF3D9-C3C3-439B-9DBA-C1D2B919B986}" type="presParOf" srcId="{88B6754F-C575-48A9-AC65-26F4054EDDB2}" destId="{A6458BBA-B6DC-429C-A74E-A0C956BA2F4F}" srcOrd="1" destOrd="0" presId="urn:microsoft.com/office/officeart/2008/layout/LinedList"/>
    <dgm:cxn modelId="{805214C6-8193-4CE9-BBE6-5C0DF6DFE271}" type="presParOf" srcId="{7CE7AADB-28DE-49A7-8559-1629A3777319}" destId="{DDD14270-5824-40B0-9C51-0D6EF804677F}" srcOrd="4" destOrd="0" presId="urn:microsoft.com/office/officeart/2008/layout/LinedList"/>
    <dgm:cxn modelId="{2657923A-C477-4808-82D0-523FA4DED236}" type="presParOf" srcId="{7CE7AADB-28DE-49A7-8559-1629A3777319}" destId="{93F4A849-DE21-4ED7-9964-5312CDE9E236}" srcOrd="5" destOrd="0" presId="urn:microsoft.com/office/officeart/2008/layout/LinedList"/>
    <dgm:cxn modelId="{8EA007B9-2C49-4610-9DAE-9FFB3B0CF6FC}" type="presParOf" srcId="{93F4A849-DE21-4ED7-9964-5312CDE9E236}" destId="{71832B1A-FD49-4711-8E24-4A37A1A77249}" srcOrd="0" destOrd="0" presId="urn:microsoft.com/office/officeart/2008/layout/LinedList"/>
    <dgm:cxn modelId="{BB8AFCEC-EDF6-4425-9DEC-C199765EE1A8}" type="presParOf" srcId="{93F4A849-DE21-4ED7-9964-5312CDE9E236}" destId="{3CD094A6-896F-4438-8965-474200701F98}" srcOrd="1" destOrd="0" presId="urn:microsoft.com/office/officeart/2008/layout/LinedList"/>
    <dgm:cxn modelId="{43A90F1D-2E45-4467-8477-ABA05897F9DA}" type="presParOf" srcId="{7CE7AADB-28DE-49A7-8559-1629A3777319}" destId="{B2559442-7A96-47D1-8C9E-C80F24921FBE}" srcOrd="6" destOrd="0" presId="urn:microsoft.com/office/officeart/2008/layout/LinedList"/>
    <dgm:cxn modelId="{11B36DB5-BBF5-43B9-8BA0-7AA45BB46492}" type="presParOf" srcId="{7CE7AADB-28DE-49A7-8559-1629A3777319}" destId="{977FDFAF-514B-4DE9-A3AB-03D74BFA9786}" srcOrd="7" destOrd="0" presId="urn:microsoft.com/office/officeart/2008/layout/LinedList"/>
    <dgm:cxn modelId="{5E7A1E89-EA21-43D5-8A07-A424DFE18049}" type="presParOf" srcId="{977FDFAF-514B-4DE9-A3AB-03D74BFA9786}" destId="{6464C2E9-409E-4E80-9986-EF09AE794531}" srcOrd="0" destOrd="0" presId="urn:microsoft.com/office/officeart/2008/layout/LinedList"/>
    <dgm:cxn modelId="{C6609F06-EB8C-4F48-91CE-22A0F3D3F1F5}" type="presParOf" srcId="{977FDFAF-514B-4DE9-A3AB-03D74BFA9786}" destId="{F40814DD-D56E-41D7-8DF5-94D90A7ED8C0}" srcOrd="1" destOrd="0" presId="urn:microsoft.com/office/officeart/2008/layout/LinedList"/>
    <dgm:cxn modelId="{4D1E03A0-2257-459B-8B66-45C3EE7DE234}" type="presParOf" srcId="{7CE7AADB-28DE-49A7-8559-1629A3777319}" destId="{5972899D-17CE-4CD1-B449-8A896BF188CE}" srcOrd="8" destOrd="0" presId="urn:microsoft.com/office/officeart/2008/layout/LinedList"/>
    <dgm:cxn modelId="{18C9A432-F30E-4DB8-B5F3-4DA357634E94}" type="presParOf" srcId="{7CE7AADB-28DE-49A7-8559-1629A3777319}" destId="{B5BF1051-700B-4489-8C7B-7F0894936FB0}" srcOrd="9" destOrd="0" presId="urn:microsoft.com/office/officeart/2008/layout/LinedList"/>
    <dgm:cxn modelId="{D625A134-00D0-4380-A583-F624A29D4E61}" type="presParOf" srcId="{B5BF1051-700B-4489-8C7B-7F0894936FB0}" destId="{79911E13-3598-445D-8FA3-EA72050E8412}" srcOrd="0" destOrd="0" presId="urn:microsoft.com/office/officeart/2008/layout/LinedList"/>
    <dgm:cxn modelId="{3024BD81-8A74-4A2C-8730-E26A00E4521F}" type="presParOf" srcId="{B5BF1051-700B-4489-8C7B-7F0894936FB0}" destId="{F741E562-2181-4840-A50E-C56DB09E60F5}" srcOrd="1" destOrd="0" presId="urn:microsoft.com/office/officeart/2008/layout/LinedList"/>
    <dgm:cxn modelId="{67A4F2A6-11B3-49E8-BDA1-D87C0BC98313}" type="presParOf" srcId="{7CE7AADB-28DE-49A7-8559-1629A3777319}" destId="{CF63231F-1805-428F-ABC5-1AE304CF4BA6}" srcOrd="10" destOrd="0" presId="urn:microsoft.com/office/officeart/2008/layout/LinedList"/>
    <dgm:cxn modelId="{5CF69E3B-799C-4726-8E12-E5A744D7BE8E}" type="presParOf" srcId="{7CE7AADB-28DE-49A7-8559-1629A3777319}" destId="{340F5E60-A899-4059-AA41-2B5C7456A944}" srcOrd="11" destOrd="0" presId="urn:microsoft.com/office/officeart/2008/layout/LinedList"/>
    <dgm:cxn modelId="{E8DEB71B-D652-41AC-BA5F-A3E3A0E64266}" type="presParOf" srcId="{340F5E60-A899-4059-AA41-2B5C7456A944}" destId="{7D0C2607-A05D-4DA9-9147-E00059976003}" srcOrd="0" destOrd="0" presId="urn:microsoft.com/office/officeart/2008/layout/LinedList"/>
    <dgm:cxn modelId="{E9C9BC6B-1675-4068-9B28-618AEA218D41}" type="presParOf" srcId="{340F5E60-A899-4059-AA41-2B5C7456A944}" destId="{04EF4BA8-D91C-4E3A-AC9C-53BB239CF7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3AF90-3BB7-489D-88FA-210881B30CC1}">
      <dsp:nvSpPr>
        <dsp:cNvPr id="0" name=""/>
        <dsp:cNvSpPr/>
      </dsp:nvSpPr>
      <dsp:spPr>
        <a:xfrm>
          <a:off x="0" y="1819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875DF-4BAC-40DB-A6F0-6A5F7E7A9744}">
      <dsp:nvSpPr>
        <dsp:cNvPr id="0" name=""/>
        <dsp:cNvSpPr/>
      </dsp:nvSpPr>
      <dsp:spPr>
        <a:xfrm>
          <a:off x="0" y="1819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HOME PAGE</a:t>
          </a:r>
        </a:p>
      </dsp:txBody>
      <dsp:txXfrm>
        <a:off x="0" y="1819"/>
        <a:ext cx="4529559" cy="620295"/>
      </dsp:txXfrm>
    </dsp:sp>
    <dsp:sp modelId="{55D04B5B-7FA2-4BDD-85C3-E67AB6E42A8A}">
      <dsp:nvSpPr>
        <dsp:cNvPr id="0" name=""/>
        <dsp:cNvSpPr/>
      </dsp:nvSpPr>
      <dsp:spPr>
        <a:xfrm>
          <a:off x="0" y="622114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B00E1-C8D8-4062-8866-2F760C8E7474}">
      <dsp:nvSpPr>
        <dsp:cNvPr id="0" name=""/>
        <dsp:cNvSpPr/>
      </dsp:nvSpPr>
      <dsp:spPr>
        <a:xfrm>
          <a:off x="0" y="622114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MENU PAGE</a:t>
          </a:r>
        </a:p>
      </dsp:txBody>
      <dsp:txXfrm>
        <a:off x="0" y="622114"/>
        <a:ext cx="4529559" cy="620295"/>
      </dsp:txXfrm>
    </dsp:sp>
    <dsp:sp modelId="{DDD14270-5824-40B0-9C51-0D6EF804677F}">
      <dsp:nvSpPr>
        <dsp:cNvPr id="0" name=""/>
        <dsp:cNvSpPr/>
      </dsp:nvSpPr>
      <dsp:spPr>
        <a:xfrm>
          <a:off x="0" y="1242410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32B1A-FD49-4711-8E24-4A37A1A77249}">
      <dsp:nvSpPr>
        <dsp:cNvPr id="0" name=""/>
        <dsp:cNvSpPr/>
      </dsp:nvSpPr>
      <dsp:spPr>
        <a:xfrm>
          <a:off x="0" y="1242410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CART PAGE</a:t>
          </a:r>
        </a:p>
      </dsp:txBody>
      <dsp:txXfrm>
        <a:off x="0" y="1242410"/>
        <a:ext cx="4529559" cy="620295"/>
      </dsp:txXfrm>
    </dsp:sp>
    <dsp:sp modelId="{B2559442-7A96-47D1-8C9E-C80F24921FBE}">
      <dsp:nvSpPr>
        <dsp:cNvPr id="0" name=""/>
        <dsp:cNvSpPr/>
      </dsp:nvSpPr>
      <dsp:spPr>
        <a:xfrm>
          <a:off x="0" y="1862705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4C2E9-409E-4E80-9986-EF09AE794531}">
      <dsp:nvSpPr>
        <dsp:cNvPr id="0" name=""/>
        <dsp:cNvSpPr/>
      </dsp:nvSpPr>
      <dsp:spPr>
        <a:xfrm>
          <a:off x="0" y="1862705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CONTACT</a:t>
          </a:r>
        </a:p>
      </dsp:txBody>
      <dsp:txXfrm>
        <a:off x="0" y="1862705"/>
        <a:ext cx="4529559" cy="620295"/>
      </dsp:txXfrm>
    </dsp:sp>
    <dsp:sp modelId="{5972899D-17CE-4CD1-B449-8A896BF188CE}">
      <dsp:nvSpPr>
        <dsp:cNvPr id="0" name=""/>
        <dsp:cNvSpPr/>
      </dsp:nvSpPr>
      <dsp:spPr>
        <a:xfrm>
          <a:off x="0" y="2483000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1E13-3598-445D-8FA3-EA72050E8412}">
      <dsp:nvSpPr>
        <dsp:cNvPr id="0" name=""/>
        <dsp:cNvSpPr/>
      </dsp:nvSpPr>
      <dsp:spPr>
        <a:xfrm>
          <a:off x="0" y="2483000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LOGIN PAGE</a:t>
          </a:r>
        </a:p>
      </dsp:txBody>
      <dsp:txXfrm>
        <a:off x="0" y="2483000"/>
        <a:ext cx="4529559" cy="620295"/>
      </dsp:txXfrm>
    </dsp:sp>
    <dsp:sp modelId="{CF63231F-1805-428F-ABC5-1AE304CF4BA6}">
      <dsp:nvSpPr>
        <dsp:cNvPr id="0" name=""/>
        <dsp:cNvSpPr/>
      </dsp:nvSpPr>
      <dsp:spPr>
        <a:xfrm>
          <a:off x="0" y="3103296"/>
          <a:ext cx="45295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C2607-A05D-4DA9-9147-E00059976003}">
      <dsp:nvSpPr>
        <dsp:cNvPr id="0" name=""/>
        <dsp:cNvSpPr/>
      </dsp:nvSpPr>
      <dsp:spPr>
        <a:xfrm>
          <a:off x="0" y="3103296"/>
          <a:ext cx="4529559" cy="620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ABOUT US PAGE</a:t>
          </a:r>
        </a:p>
      </dsp:txBody>
      <dsp:txXfrm>
        <a:off x="0" y="3103296"/>
        <a:ext cx="4529559" cy="620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5605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399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195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12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96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(comparison slide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6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18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82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709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717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99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64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70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349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80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858A11-CF78-F0C2-6CC5-E8D330396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80C09-F568-5879-8C5F-E0BE933A89FD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13324-86C8-E3DF-9718-A525F6A309D2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6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6" r:id="rId15"/>
    <p:sldLayoutId id="2147483747" r:id="rId16"/>
    <p:sldLayoutId id="2147483752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splay of bread and pastries&#10;&#10;Description automatically generated">
            <a:extLst>
              <a:ext uri="{FF2B5EF4-FFF2-40B4-BE49-F238E27FC236}">
                <a16:creationId xmlns:a16="http://schemas.microsoft.com/office/drawing/2014/main" id="{37537EDE-7829-A663-9E0B-5F1BA195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4" r="5762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3" y="256567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Bakery Management</a:t>
            </a:r>
            <a:br>
              <a:rPr lang="en-US" sz="4000" spc="750" dirty="0">
                <a:solidFill>
                  <a:schemeClr val="bg1"/>
                </a:solidFill>
              </a:rPr>
            </a:br>
            <a:r>
              <a:rPr lang="en-US" sz="4000" spc="750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4B998-7AFD-2321-95DA-9BB774B96873}"/>
              </a:ext>
            </a:extLst>
          </p:cNvPr>
          <p:cNvSpPr txBox="1"/>
          <p:nvPr/>
        </p:nvSpPr>
        <p:spPr>
          <a:xfrm>
            <a:off x="2950190" y="3729099"/>
            <a:ext cx="6291618" cy="22083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BY: Parvati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Reg No: 12215266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>
                <a:solidFill>
                  <a:schemeClr val="bg1"/>
                </a:solidFill>
              </a:rPr>
              <a:t>Roll No: 61</a:t>
            </a: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1600" b="1" cap="all" spc="600" dirty="0" err="1">
                <a:solidFill>
                  <a:schemeClr val="bg1"/>
                </a:solidFill>
              </a:rPr>
              <a:t>Teacher:Mr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kedar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nath</a:t>
            </a:r>
            <a:r>
              <a:rPr lang="en-US" sz="1600" b="1" cap="all" spc="600" dirty="0">
                <a:solidFill>
                  <a:schemeClr val="bg1"/>
                </a:solidFill>
              </a:rPr>
              <a:t> </a:t>
            </a:r>
            <a:r>
              <a:rPr lang="en-US" sz="1600" b="1" cap="all" spc="600" dirty="0" err="1">
                <a:solidFill>
                  <a:schemeClr val="bg1"/>
                </a:solidFill>
              </a:rPr>
              <a:t>singh</a:t>
            </a:r>
            <a:r>
              <a:rPr lang="en-US" sz="1600" b="1" cap="all" spc="6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0A0DC27-F421-161B-DDCC-9834DB49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954157" y="6098649"/>
            <a:ext cx="9866244" cy="3021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600"/>
                </a:spcAft>
              </a:pPr>
              <a:t>10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741680" y="131123"/>
            <a:ext cx="4737050" cy="2700612"/>
          </a:xfrm>
          <a:prstGeom prst="rect">
            <a:avLst/>
          </a:prstGeom>
        </p:spPr>
        <p:txBody>
          <a:bodyPr numCol="1"/>
          <a:lstStyle/>
          <a:p>
            <a:pPr defTabSz="649224">
              <a:spcAft>
                <a:spcPts val="600"/>
              </a:spcAft>
            </a:pPr>
            <a:br>
              <a:rPr lang="en-IN" sz="1100" kern="1200" dirty="0">
                <a:solidFill>
                  <a:srgbClr val="275496"/>
                </a:solidFill>
                <a:highlight>
                  <a:srgbClr val="000C18"/>
                </a:highlight>
                <a:latin typeface="Consolas" panose="020B0609020204030204" pitchFamily="49" charset="0"/>
                <a:ea typeface="+mn-ea"/>
                <a:cs typeface="+mn-cs"/>
              </a:rPr>
            </a:br>
            <a:endParaRPr lang="en-US" sz="11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6090396" y="330969"/>
            <a:ext cx="4572903" cy="379698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8538142" y="5643349"/>
            <a:ext cx="3196658" cy="7809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46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546"/>
                </a:spcAft>
              </a:pPr>
              <a:t>11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pic>
        <p:nvPicPr>
          <p:cNvPr id="12" name="Picture 1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368317D-4D69-7EB1-C6C9-5FE280CD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52728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835862" y="486723"/>
            <a:ext cx="7160057" cy="2700612"/>
          </a:xfrm>
          <a:prstGeom prst="rect">
            <a:avLst/>
          </a:prstGeom>
        </p:spPr>
        <p:txBody>
          <a:bodyPr numCol="1"/>
          <a:lstStyle/>
          <a:p>
            <a:endParaRPr lang="en-IN" sz="14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br>
              <a:rPr lang="en-IN" sz="1400" b="0" dirty="0">
                <a:solidFill>
                  <a:srgbClr val="6688CC"/>
                </a:solidFill>
                <a:effectLst/>
                <a:highlight>
                  <a:srgbClr val="000C18"/>
                </a:highlight>
                <a:latin typeface="Consolas" panose="020B0609020204030204" pitchFamily="49" charset="0"/>
              </a:rPr>
            </a:br>
            <a:endParaRPr lang="en-IN" sz="14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defTabSz="649224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49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1BBE7E-476D-0C67-01DC-4FBFCC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" y="0"/>
            <a:ext cx="12119261" cy="52507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1" y="1028699"/>
            <a:ext cx="9448799" cy="3600451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endParaRPr lang="en-IN" sz="11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7537287" y="4623653"/>
            <a:ext cx="287908" cy="293906"/>
          </a:xfrm>
          <a:prstGeom prst="rect">
            <a:avLst/>
          </a:prstGeom>
        </p:spPr>
        <p:txBody>
          <a:bodyPr/>
          <a:lstStyle/>
          <a:p>
            <a:pPr defTabSz="590794">
              <a:spcAft>
                <a:spcPts val="546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8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8538142" y="5643349"/>
            <a:ext cx="3196658" cy="78091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46"/>
              </a:spcAft>
            </a:pPr>
            <a:fld id="{C01389E6-C847-4AD0-B56D-D205B2EAB1EE}" type="slidenum">
              <a:rPr lang="en-US" sz="1200" b="1" cap="all" spc="600">
                <a:solidFill>
                  <a:schemeClr val="bg1"/>
                </a:solidFill>
              </a:rPr>
              <a:pPr>
                <a:lnSpc>
                  <a:spcPct val="150000"/>
                </a:lnSpc>
                <a:spcBef>
                  <a:spcPts val="1000"/>
                </a:spcBef>
                <a:spcAft>
                  <a:spcPts val="546"/>
                </a:spcAft>
              </a:pPr>
              <a:t>13</a:t>
            </a:fld>
            <a:endParaRPr lang="en-US" sz="1200" b="1" cap="all" spc="60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2F2A5FF-19F8-D517-EC2C-8E6921DC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971"/>
            <a:ext cx="12191997" cy="5273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914400" y="370932"/>
            <a:ext cx="9448799" cy="3600451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endParaRPr lang="en-IN" sz="1100" b="0" dirty="0">
              <a:solidFill>
                <a:srgbClr val="6688CC"/>
              </a:solidFill>
              <a:effectLst/>
              <a:highlight>
                <a:srgbClr val="000C18"/>
              </a:highlight>
              <a:latin typeface="Consolas" panose="020B0609020204030204" pitchFamily="49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859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1" y="1028699"/>
            <a:ext cx="9448799" cy="3800519"/>
          </a:xfrm>
          <a:prstGeom prst="rect">
            <a:avLst/>
          </a:prstGeom>
        </p:spPr>
        <p:txBody>
          <a:bodyPr vert="horz" lIns="0" tIns="0" rIns="0" bIns="0" numCol="1" rtlCol="0">
            <a:normAutofit fontScale="92500" lnSpcReduction="10000"/>
          </a:bodyPr>
          <a:lstStyle/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•</a:t>
            </a:r>
            <a:r>
              <a:rPr lang="en-US" sz="2800" b="1" dirty="0"/>
              <a:t>Customer Reviews and Ratings</a:t>
            </a:r>
            <a:r>
              <a:rPr lang="en-US" sz="2800" dirty="0"/>
              <a:t>: Allow customers to leave feedback on products, which can help improve bakery services and guide new customers.</a:t>
            </a:r>
            <a:endParaRPr lang="en-IN" sz="2800" kern="1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• </a:t>
            </a:r>
            <a:r>
              <a:rPr lang="en-US" sz="2800" b="1" dirty="0"/>
              <a:t>Analytics Dashboard</a:t>
            </a:r>
            <a:r>
              <a:rPr lang="en-US" sz="2800" dirty="0"/>
              <a:t>: Create a dashboard for the bakery to view sales trends, popular items, and customer demographics, which can inform business strategies and inventory planning.</a:t>
            </a:r>
            <a:endParaRPr lang="en-IN" sz="2800" kern="10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r>
              <a:rPr lang="en-IN" sz="2800" kern="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• </a:t>
            </a:r>
            <a:r>
              <a:rPr lang="en-US" sz="2800" b="1" dirty="0"/>
              <a:t>Advanced Order Tracking</a:t>
            </a:r>
            <a:r>
              <a:rPr lang="en-US" sz="2800" dirty="0"/>
              <a:t>: Integrate a system for customers to track the status of their orders in real time, from preparation to delivery or pickup.</a:t>
            </a: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endParaRPr lang="en-US" sz="2800" b="0" dirty="0">
              <a:solidFill>
                <a:srgbClr val="6688CC"/>
              </a:solidFill>
              <a:effectLst/>
              <a:highlight>
                <a:srgbClr val="000C18"/>
              </a:highlight>
            </a:endParaRPr>
          </a:p>
          <a:p>
            <a:pPr marL="6350" indent="-6350" algn="l">
              <a:lnSpc>
                <a:spcPct val="103000"/>
              </a:lnSpc>
              <a:spcAft>
                <a:spcPts val="1000"/>
              </a:spcAft>
            </a:pPr>
            <a:endParaRPr lang="en-IN" sz="2800" b="0" dirty="0">
              <a:solidFill>
                <a:srgbClr val="6688CC"/>
              </a:solidFill>
              <a:effectLst/>
              <a:highlight>
                <a:srgbClr val="000C18"/>
              </a:highlight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2246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8E0C-2D4D-F16D-BDF2-82E5C7D4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8EF9-F3F6-C9EF-4AB2-104FA57E5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In conclusion, the Bakery Management System built with React.js offers a comprehensive, user-friendly solution for managing bakery orders and enhancing customer interactions. With features such as a welcoming Home page, detailed Menu, convenient Cart, and accessible Contact Us section, the system effectively simplifies the browsing and purchasing process. This project not only highlights the potential of single-page applications in e-commerce but also provides a solid foundation for future enhancements, such as user accounts, payment integration, and advanced order tracking, which could further enrich the user experience and operational efficiency of bakery businesses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CD5CB-B365-80B1-C5AB-2411FEE5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7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" name="Picture Placeholder 19" descr="A close-up of a DJ playing music">
            <a:extLst>
              <a:ext uri="{FF2B5EF4-FFF2-40B4-BE49-F238E27FC236}">
                <a16:creationId xmlns:a16="http://schemas.microsoft.com/office/drawing/2014/main" id="{9668A41A-8DDF-D3FB-6B31-728C899D8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" b="21"/>
          <a:stretch/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304883-A247-1151-C58C-A464EDAEB5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7FA0-CBAF-2243-E3BF-F445FEF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82CA-F1C5-CE05-5969-E54B6B15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Bakery Management System</a:t>
            </a:r>
            <a:r>
              <a:rPr lang="en-US" dirty="0"/>
              <a:t> is a streamlined web application built with React.js, designed to enhance the customer experience by providing an intuitive platform for browsing and ordering bakery products. This system includes core features such as a </a:t>
            </a:r>
            <a:r>
              <a:rPr lang="en-US" b="1" dirty="0"/>
              <a:t>Home</a:t>
            </a:r>
            <a:r>
              <a:rPr lang="en-US" dirty="0"/>
              <a:t> page to introduce the bakery's offerings, a </a:t>
            </a:r>
            <a:r>
              <a:rPr lang="en-US" b="1" dirty="0"/>
              <a:t>Menu</a:t>
            </a:r>
            <a:r>
              <a:rPr lang="en-US" dirty="0"/>
              <a:t> displaying a variety of items with descriptions and prices, a </a:t>
            </a:r>
            <a:r>
              <a:rPr lang="en-US" b="1" dirty="0"/>
              <a:t>Cart</a:t>
            </a:r>
            <a:r>
              <a:rPr lang="en-US" dirty="0"/>
              <a:t> for easy selection and management of orders, and a </a:t>
            </a:r>
            <a:r>
              <a:rPr lang="en-US" b="1" dirty="0"/>
              <a:t>Contact Us</a:t>
            </a:r>
            <a:r>
              <a:rPr lang="en-US" dirty="0"/>
              <a:t> section for customer inquiries. By combining essential functions into a cohesive interface, the Bakery Management System delivers a responsive and user-friendly experience, making it easier for customers to explore products and place orders efficiently.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149E0-6BC5-8AB1-C6B1-D5E55E48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8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PAGES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3C1ED08-DA1C-1664-5ADC-5373AC40A507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847000497"/>
              </p:ext>
            </p:extLst>
          </p:nvPr>
        </p:nvGraphicFramePr>
        <p:xfrm>
          <a:off x="6887059" y="2009950"/>
          <a:ext cx="4529559" cy="3725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display of bread on a shelf&#10;&#10;Description automatically generated">
            <a:extLst>
              <a:ext uri="{FF2B5EF4-FFF2-40B4-BE49-F238E27FC236}">
                <a16:creationId xmlns:a16="http://schemas.microsoft.com/office/drawing/2014/main" id="{A806F2D7-A4C5-C8DD-675E-571BCB0C4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141" r="8630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D89C-9618-B2EB-EB94-00E6CF5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0651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ollage of different types of pastries&#10;&#10;Description automatically generated">
            <a:extLst>
              <a:ext uri="{FF2B5EF4-FFF2-40B4-BE49-F238E27FC236}">
                <a16:creationId xmlns:a16="http://schemas.microsoft.com/office/drawing/2014/main" id="{D503FE83-29D3-4056-43A0-571A0BB75F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550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>
                <a:solidFill>
                  <a:schemeClr val="bg1"/>
                </a:solidFill>
              </a:rPr>
              <a:t>About us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D62B5F37-0D4E-355F-0357-F5CC72B8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56" b="1"/>
          <a:stretch/>
        </p:blipFill>
        <p:spPr>
          <a:xfrm>
            <a:off x="-2" y="10"/>
            <a:ext cx="12192000" cy="685799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>
                <a:solidFill>
                  <a:schemeClr val="bg1"/>
                </a:solidFill>
              </a:rPr>
              <a:t>MENU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38DAF1-35FB-491C-6714-36BDBEFF2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16445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Cart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A9AF43-D4E5-8AA9-7900-7CF4F062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35" r="7676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7C1F976-19D9-4B3A-5154-7A1274E0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3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101010 data lines to infinity">
            <a:extLst>
              <a:ext uri="{FF2B5EF4-FFF2-40B4-BE49-F238E27FC236}">
                <a16:creationId xmlns:a16="http://schemas.microsoft.com/office/drawing/2014/main" id="{881A8C62-C237-A2EB-C222-B96CCE75B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33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CODE:-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/>
          </p:cNvSpPr>
          <p:nvPr/>
        </p:nvSpPr>
        <p:spPr>
          <a:xfrm>
            <a:off x="1371600" y="1011448"/>
            <a:ext cx="5567680" cy="4721264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/>
          </p:cNvSpPr>
          <p:nvPr/>
        </p:nvSpPr>
        <p:spPr>
          <a:xfrm>
            <a:off x="4056313" y="710243"/>
            <a:ext cx="4194761" cy="34830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/>
          </p:cNvSpPr>
          <p:nvPr/>
        </p:nvSpPr>
        <p:spPr>
          <a:xfrm>
            <a:off x="7537287" y="4623653"/>
            <a:ext cx="287908" cy="293906"/>
          </a:xfrm>
          <a:prstGeom prst="rect">
            <a:avLst/>
          </a:prstGeom>
        </p:spPr>
        <p:txBody>
          <a:bodyPr/>
          <a:lstStyle/>
          <a:p>
            <a:pPr defTabSz="590794">
              <a:spcAft>
                <a:spcPts val="546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138</TotalTime>
  <Words>383</Words>
  <Application>Microsoft Office PowerPoint</Application>
  <PresentationFormat>Widescreen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Avenir Next LT Pro Light</vt:lpstr>
      <vt:lpstr>Calibri</vt:lpstr>
      <vt:lpstr>Consolas</vt:lpstr>
      <vt:lpstr>Times New Roman</vt:lpstr>
      <vt:lpstr>GradientRiseVTI</vt:lpstr>
      <vt:lpstr>Bakery Management System</vt:lpstr>
      <vt:lpstr>introduction</vt:lpstr>
      <vt:lpstr>total PAGES</vt:lpstr>
      <vt:lpstr>Home PAGE</vt:lpstr>
      <vt:lpstr>About us page</vt:lpstr>
      <vt:lpstr>MENU page</vt:lpstr>
      <vt:lpstr>Cart page</vt:lpstr>
      <vt:lpstr>Contact us</vt:lpstr>
      <vt:lpstr>CODE:-</vt:lpstr>
      <vt:lpstr>CODE:-</vt:lpstr>
      <vt:lpstr>CODE:-</vt:lpstr>
      <vt:lpstr>CODE:-</vt:lpstr>
      <vt:lpstr>CODE:-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MUSIC PLAYER</dc:title>
  <dc:creator>Anshik Patel</dc:creator>
  <cp:lastModifiedBy>Parvati kumari</cp:lastModifiedBy>
  <cp:revision>7</cp:revision>
  <dcterms:created xsi:type="dcterms:W3CDTF">2024-04-28T21:32:17Z</dcterms:created>
  <dcterms:modified xsi:type="dcterms:W3CDTF">2024-11-05T04:13:44Z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